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8" r:id="rId2"/>
  </p:sldIdLst>
  <p:sldSz cx="6858000" cy="9902825"/>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00B1608E-0816-6541-B2C0-5A183F825D56}">
          <p14:sldIdLst>
            <p14:sldId id="258"/>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56"/>
    <p:restoredTop sz="94640"/>
  </p:normalViewPr>
  <p:slideViewPr>
    <p:cSldViewPr snapToGrid="0" snapToObjects="1">
      <p:cViewPr varScale="1">
        <p:scale>
          <a:sx n="73" d="100"/>
          <a:sy n="73" d="100"/>
        </p:scale>
        <p:origin x="3138" y="72"/>
      </p:cViewPr>
      <p:guideLst/>
    </p:cSldViewPr>
  </p:slideViewPr>
  <p:notesTextViewPr>
    <p:cViewPr>
      <p:scale>
        <a:sx n="1" d="1"/>
        <a:sy n="1" d="1"/>
      </p:scale>
      <p:origin x="0" y="0"/>
    </p:cViewPr>
  </p:notesTextViewPr>
  <p:notesViewPr>
    <p:cSldViewPr snapToGrid="0" snapToObjects="1">
      <p:cViewPr varScale="1">
        <p:scale>
          <a:sx n="88" d="100"/>
          <a:sy n="88" d="100"/>
        </p:scale>
        <p:origin x="3872" y="184"/>
      </p:cViewPr>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93FED8-6B8A-C34A-BA71-2077740C5FEC}" type="datetimeFigureOut">
              <a:rPr lang="en-US" smtClean="0"/>
              <a:t>6/11/2024</a:t>
            </a:fld>
            <a:endParaRPr lang="en-US"/>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4CA708-EF48-6748-94EC-6EF9DC787A42}" type="slidenum">
              <a:rPr lang="en-US" smtClean="0"/>
              <a:t>‹#›</a:t>
            </a:fld>
            <a:endParaRPr lang="en-US"/>
          </a:p>
        </p:txBody>
      </p:sp>
    </p:spTree>
    <p:extLst>
      <p:ext uri="{BB962C8B-B14F-4D97-AF65-F5344CB8AC3E}">
        <p14:creationId xmlns:p14="http://schemas.microsoft.com/office/powerpoint/2010/main" val="15775494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60613" y="1143000"/>
            <a:ext cx="2136775"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4CA708-EF48-6748-94EC-6EF9DC787A42}" type="slidenum">
              <a:rPr lang="en-US" smtClean="0"/>
              <a:t>1</a:t>
            </a:fld>
            <a:endParaRPr lang="en-US"/>
          </a:p>
        </p:txBody>
      </p:sp>
    </p:spTree>
    <p:extLst>
      <p:ext uri="{BB962C8B-B14F-4D97-AF65-F5344CB8AC3E}">
        <p14:creationId xmlns:p14="http://schemas.microsoft.com/office/powerpoint/2010/main" val="334272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0671"/>
            <a:ext cx="5829300" cy="344765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1276"/>
            <a:ext cx="5143500" cy="2390890"/>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EA28B43-4459-4649-A176-62415F14917E}" type="datetimeFigureOut">
              <a:rPr lang="en-US" smtClean="0"/>
              <a:t>6/11/2024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20D137-CD2F-6749-9670-92D10BD878B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A28B43-4459-4649-A176-62415F14917E}" type="datetimeFigureOut">
              <a:rPr lang="en-US" smtClean="0"/>
              <a:t>6/11/2024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20D137-CD2F-6749-9670-92D10BD878B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234"/>
            <a:ext cx="1478756" cy="839218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234"/>
            <a:ext cx="4350544" cy="839218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A28B43-4459-4649-A176-62415F14917E}" type="datetimeFigureOut">
              <a:rPr lang="en-US" smtClean="0"/>
              <a:t>6/11/2024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20D137-CD2F-6749-9670-92D10BD878B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A28B43-4459-4649-A176-62415F14917E}" type="datetimeFigureOut">
              <a:rPr lang="en-US" smtClean="0"/>
              <a:t>6/11/2024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20D137-CD2F-6749-9670-92D10BD878B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8832"/>
            <a:ext cx="5915025" cy="411929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7102"/>
            <a:ext cx="5915025" cy="2166242"/>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A28B43-4459-4649-A176-62415F14917E}" type="datetimeFigureOut">
              <a:rPr lang="en-US" smtClean="0"/>
              <a:t>6/11/2024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20D137-CD2F-6749-9670-92D10BD878B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6169"/>
            <a:ext cx="2914650" cy="62832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6169"/>
            <a:ext cx="2914650" cy="62832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EA28B43-4459-4649-A176-62415F14917E}" type="datetimeFigureOut">
              <a:rPr lang="en-US" smtClean="0"/>
              <a:t>6/11/2024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20D137-CD2F-6749-9670-92D10BD878B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236"/>
            <a:ext cx="5915025" cy="19140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7568"/>
            <a:ext cx="2901255" cy="118971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7282"/>
            <a:ext cx="2901255" cy="53204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7568"/>
            <a:ext cx="2915543" cy="118971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7282"/>
            <a:ext cx="2915543" cy="53204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EA28B43-4459-4649-A176-62415F14917E}" type="datetimeFigureOut">
              <a:rPr lang="en-US" smtClean="0"/>
              <a:t>6/11/2024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20D137-CD2F-6749-9670-92D10BD878B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EA28B43-4459-4649-A176-62415F14917E}" type="datetimeFigureOut">
              <a:rPr lang="en-US" smtClean="0"/>
              <a:t>6/11/2024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20D137-CD2F-6749-9670-92D10BD878B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A28B43-4459-4649-A176-62415F14917E}" type="datetimeFigureOut">
              <a:rPr lang="en-US" smtClean="0"/>
              <a:t>6/11/2024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20D137-CD2F-6749-9670-92D10BD878B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188"/>
            <a:ext cx="2211884" cy="2310659"/>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5826"/>
            <a:ext cx="3471863" cy="703742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0848"/>
            <a:ext cx="2211884" cy="5503862"/>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EA28B43-4459-4649-A176-62415F14917E}" type="datetimeFigureOut">
              <a:rPr lang="en-US" smtClean="0"/>
              <a:t>6/11/2024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20D137-CD2F-6749-9670-92D10BD878B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188"/>
            <a:ext cx="2211884" cy="2310659"/>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5826"/>
            <a:ext cx="3471863" cy="7037424"/>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472381" y="2970848"/>
            <a:ext cx="2211884" cy="5503862"/>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EA28B43-4459-4649-A176-62415F14917E}" type="datetimeFigureOut">
              <a:rPr lang="en-US" smtClean="0"/>
              <a:t>6/11/2024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20D137-CD2F-6749-9670-92D10BD878B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236"/>
            <a:ext cx="5915025" cy="19140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6169"/>
            <a:ext cx="5915025" cy="628325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78454"/>
            <a:ext cx="1543050" cy="527234"/>
          </a:xfrm>
          <a:prstGeom prst="rect">
            <a:avLst/>
          </a:prstGeom>
        </p:spPr>
        <p:txBody>
          <a:bodyPr vert="horz" lIns="91440" tIns="45720" rIns="91440" bIns="45720" rtlCol="0" anchor="ctr"/>
          <a:lstStyle>
            <a:lvl1pPr algn="l">
              <a:defRPr sz="900">
                <a:solidFill>
                  <a:schemeClr val="tx1">
                    <a:tint val="75000"/>
                  </a:schemeClr>
                </a:solidFill>
              </a:defRPr>
            </a:lvl1pPr>
          </a:lstStyle>
          <a:p>
            <a:fld id="{DEA28B43-4459-4649-A176-62415F14917E}" type="datetimeFigureOut">
              <a:rPr lang="en-US" smtClean="0"/>
              <a:t>6/11/2024</a:t>
            </a:fld>
            <a:endParaRPr lang="en-US"/>
          </a:p>
        </p:txBody>
      </p:sp>
      <p:sp>
        <p:nvSpPr>
          <p:cNvPr id="5" name="Footer Placeholder 4"/>
          <p:cNvSpPr>
            <a:spLocks noGrp="1"/>
          </p:cNvSpPr>
          <p:nvPr>
            <p:ph type="ftr" sz="quarter" idx="3"/>
          </p:nvPr>
        </p:nvSpPr>
        <p:spPr>
          <a:xfrm>
            <a:off x="2271713" y="9178454"/>
            <a:ext cx="2314575" cy="52723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78454"/>
            <a:ext cx="1543050" cy="527234"/>
          </a:xfrm>
          <a:prstGeom prst="rect">
            <a:avLst/>
          </a:prstGeom>
        </p:spPr>
        <p:txBody>
          <a:bodyPr vert="horz" lIns="91440" tIns="45720" rIns="91440" bIns="45720" rtlCol="0" anchor="ctr"/>
          <a:lstStyle>
            <a:lvl1pPr algn="r">
              <a:defRPr sz="900">
                <a:solidFill>
                  <a:schemeClr val="tx1">
                    <a:tint val="75000"/>
                  </a:schemeClr>
                </a:solidFill>
              </a:defRPr>
            </a:lvl1pPr>
          </a:lstStyle>
          <a:p>
            <a:fld id="{D820D137-CD2F-6749-9670-92D10BD878B0}" type="slidenum">
              <a:rPr lang="en-US" smtClean="0"/>
              <a:t>‹#›</a:t>
            </a:fld>
            <a:endParaRPr lang="en-US"/>
          </a:p>
        </p:txBody>
      </p:sp>
    </p:spTree>
    <p:extLst>
      <p:ext uri="{BB962C8B-B14F-4D97-AF65-F5344CB8AC3E}">
        <p14:creationId xmlns:p14="http://schemas.microsoft.com/office/powerpoint/2010/main" val="5886825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ame 4"/>
          <p:cNvSpPr/>
          <p:nvPr/>
        </p:nvSpPr>
        <p:spPr>
          <a:xfrm>
            <a:off x="169333" y="169333"/>
            <a:ext cx="6502400" cy="9567334"/>
          </a:xfrm>
          <a:prstGeom prst="frame">
            <a:avLst>
              <a:gd name="adj1" fmla="val 78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TextBox 5"/>
          <p:cNvSpPr txBox="1"/>
          <p:nvPr/>
        </p:nvSpPr>
        <p:spPr>
          <a:xfrm>
            <a:off x="283629" y="3687500"/>
            <a:ext cx="6273800" cy="6001643"/>
          </a:xfrm>
          <a:prstGeom prst="rect">
            <a:avLst/>
          </a:prstGeom>
          <a:noFill/>
        </p:spPr>
        <p:txBody>
          <a:bodyPr wrap="square" rtlCol="0">
            <a:spAutoFit/>
          </a:bodyPr>
          <a:lstStyle/>
          <a:p>
            <a:endParaRPr lang="en-US" sz="1200" b="1" dirty="0"/>
          </a:p>
          <a:p>
            <a:r>
              <a:rPr lang="en-US" sz="1200" b="1" dirty="0"/>
              <a:t>GOLD SPONSORSHIP - $5,000</a:t>
            </a:r>
          </a:p>
          <a:p>
            <a:pPr marL="285750" indent="-285750">
              <a:buFont typeface="Arial" charset="0"/>
              <a:buChar char="•"/>
            </a:pPr>
            <a:r>
              <a:rPr lang="en-US" sz="1200" dirty="0"/>
              <a:t>4-6 tickets to the event, one reserved cocktail table, ability to add an item to event gift-bags </a:t>
            </a:r>
          </a:p>
          <a:p>
            <a:pPr marL="285750" indent="-285750">
              <a:buFont typeface="Arial" charset="0"/>
              <a:buChar char="•"/>
            </a:pPr>
            <a:r>
              <a:rPr lang="en-US" sz="1200" dirty="0"/>
              <a:t>Logo on </a:t>
            </a:r>
            <a:r>
              <a:rPr lang="en-US" sz="1200" dirty="0" err="1"/>
              <a:t>ShiftUpNow.com</a:t>
            </a:r>
            <a:r>
              <a:rPr lang="en-US" sz="1200" dirty="0"/>
              <a:t>, </a:t>
            </a:r>
            <a:r>
              <a:rPr lang="en-US" sz="1200" dirty="0" err="1"/>
              <a:t>ShiftUpNow.org</a:t>
            </a:r>
            <a:r>
              <a:rPr lang="en-US" sz="1200" dirty="0"/>
              <a:t>, event page, in prime location on event artwork, in prime location and repeated on event step and repeat banner</a:t>
            </a:r>
          </a:p>
          <a:p>
            <a:pPr marL="285750" indent="-285750">
              <a:buFont typeface="Arial" charset="0"/>
              <a:buChar char="•"/>
            </a:pPr>
            <a:r>
              <a:rPr lang="en-US" sz="1200" dirty="0"/>
              <a:t>Social media shout-outs and thank you from both Shift Up Now account, and Pippa Mann account to thank them for their support, social media tagging in posts about the event, and photos of the event. </a:t>
            </a:r>
          </a:p>
          <a:p>
            <a:pPr marL="285750" indent="-285750">
              <a:buFont typeface="Arial" charset="0"/>
              <a:buChar char="•"/>
            </a:pPr>
            <a:r>
              <a:rPr lang="en-US" sz="1200" dirty="0"/>
              <a:t>Access to the event photography album, and rights to use the images on social media, and online for the next 12 months.</a:t>
            </a:r>
          </a:p>
          <a:p>
            <a:pPr marL="285750" indent="-285750">
              <a:buFont typeface="Arial" charset="0"/>
              <a:buChar char="•"/>
            </a:pPr>
            <a:endParaRPr lang="en-US" sz="1200" dirty="0"/>
          </a:p>
          <a:p>
            <a:r>
              <a:rPr lang="en-US" sz="1200" b="1" dirty="0"/>
              <a:t>SILVER SPONSORSHIP - $2,500</a:t>
            </a:r>
          </a:p>
          <a:p>
            <a:pPr marL="285750" indent="-285750">
              <a:buFont typeface="Arial" charset="0"/>
              <a:buChar char="•"/>
            </a:pPr>
            <a:r>
              <a:rPr lang="en-US" sz="1200" dirty="0"/>
              <a:t>Up to 4 tickets to the event, ability to add an item to event gift-bags </a:t>
            </a:r>
          </a:p>
          <a:p>
            <a:pPr marL="285750" indent="-285750">
              <a:buFont typeface="Arial" charset="0"/>
              <a:buChar char="•"/>
            </a:pPr>
            <a:r>
              <a:rPr lang="en-US" sz="1200" dirty="0"/>
              <a:t>Logo on </a:t>
            </a:r>
            <a:r>
              <a:rPr lang="en-US" sz="1200" dirty="0" err="1"/>
              <a:t>ShiftUpNow.org</a:t>
            </a:r>
            <a:r>
              <a:rPr lang="en-US" sz="1200" dirty="0"/>
              <a:t>, event page, on event artwork, and repeated on event step and repeat banner</a:t>
            </a:r>
          </a:p>
          <a:p>
            <a:pPr marL="285750" indent="-285750">
              <a:buFont typeface="Arial" charset="0"/>
              <a:buChar char="•"/>
            </a:pPr>
            <a:r>
              <a:rPr lang="en-US" sz="1200" dirty="0"/>
              <a:t>Social media shout-outs and thank you from both Shift Up Now account, and Pippa Mann account to thank them for their support, social media tagging in posts about the event, and photos of the event. </a:t>
            </a:r>
          </a:p>
          <a:p>
            <a:pPr marL="285750" indent="-285750">
              <a:buFont typeface="Arial" charset="0"/>
              <a:buChar char="•"/>
            </a:pPr>
            <a:r>
              <a:rPr lang="en-US" sz="1200" dirty="0"/>
              <a:t>Access to the event photography album, and rights to use the images on social media, and online for the next 12 months.</a:t>
            </a:r>
          </a:p>
          <a:p>
            <a:pPr marL="285750" indent="-285750">
              <a:buFont typeface="Arial" charset="0"/>
              <a:buChar char="•"/>
            </a:pPr>
            <a:endParaRPr lang="en-US" sz="1200" dirty="0"/>
          </a:p>
          <a:p>
            <a:r>
              <a:rPr lang="en-US" sz="1200" b="1" dirty="0"/>
              <a:t>BRONZE SPONSORSHIP - $1,000</a:t>
            </a:r>
          </a:p>
          <a:p>
            <a:pPr marL="285750" indent="-285750">
              <a:buFont typeface="Arial" charset="0"/>
              <a:buChar char="•"/>
            </a:pPr>
            <a:r>
              <a:rPr lang="en-US" sz="1200" dirty="0"/>
              <a:t>2 tickets to the event</a:t>
            </a:r>
          </a:p>
          <a:p>
            <a:pPr marL="285750" indent="-285750">
              <a:buFont typeface="Arial" charset="0"/>
              <a:buChar char="•"/>
            </a:pPr>
            <a:r>
              <a:rPr lang="en-US" sz="1200" dirty="0"/>
              <a:t>Logo on </a:t>
            </a:r>
            <a:r>
              <a:rPr lang="en-US" sz="1200" dirty="0" err="1"/>
              <a:t>ShiftUpNow.org</a:t>
            </a:r>
            <a:r>
              <a:rPr lang="en-US" sz="1200" dirty="0"/>
              <a:t>, event page, and on event step and repeat banner (logo not repeated)</a:t>
            </a:r>
          </a:p>
          <a:p>
            <a:pPr marL="285750" indent="-285750">
              <a:buFont typeface="Arial" charset="0"/>
              <a:buChar char="•"/>
            </a:pPr>
            <a:r>
              <a:rPr lang="en-US" sz="1200" dirty="0"/>
              <a:t>Social media shout-outs and thank you from both Shift Up Now account to thank them for their support, social media tagging in appropriate posts from the event – however this will be select posts rather than all posts due to limits on X and Instagram for tagging.</a:t>
            </a:r>
          </a:p>
          <a:p>
            <a:pPr marL="285750" indent="-285750">
              <a:buFont typeface="Arial" charset="0"/>
              <a:buChar char="•"/>
            </a:pPr>
            <a:r>
              <a:rPr lang="en-US" sz="1200" dirty="0"/>
              <a:t>Access to the event photography album, and rights to use the images on social media, and online for the next 12 months.</a:t>
            </a:r>
          </a:p>
          <a:p>
            <a:pPr marL="285750" indent="-285750">
              <a:buFont typeface="Arial" charset="0"/>
              <a:buChar char="•"/>
            </a:pPr>
            <a:endParaRPr lang="en-US" sz="1200" dirty="0"/>
          </a:p>
          <a:p>
            <a:pPr marL="285750" indent="-285750">
              <a:buFont typeface="Arial" charset="0"/>
              <a:buChar char="•"/>
            </a:pPr>
            <a:endParaRPr lang="en-US" sz="1200"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1586" y="416740"/>
            <a:ext cx="6017885" cy="3385060"/>
          </a:xfrm>
          <a:prstGeom prst="rect">
            <a:avLst/>
          </a:prstGeom>
        </p:spPr>
      </p:pic>
      <p:sp>
        <p:nvSpPr>
          <p:cNvPr id="3" name="TextBox 2">
            <a:extLst>
              <a:ext uri="{FF2B5EF4-FFF2-40B4-BE49-F238E27FC236}">
                <a16:creationId xmlns:a16="http://schemas.microsoft.com/office/drawing/2014/main" id="{1CC65A02-376E-FAE2-8184-CF4B20DF53F9}"/>
              </a:ext>
            </a:extLst>
          </p:cNvPr>
          <p:cNvSpPr txBox="1"/>
          <p:nvPr/>
        </p:nvSpPr>
        <p:spPr>
          <a:xfrm>
            <a:off x="3696790" y="3340135"/>
            <a:ext cx="2732682" cy="461665"/>
          </a:xfrm>
          <a:prstGeom prst="rect">
            <a:avLst/>
          </a:prstGeom>
          <a:noFill/>
        </p:spPr>
        <p:txBody>
          <a:bodyPr wrap="square" rtlCol="0">
            <a:spAutoFit/>
          </a:bodyPr>
          <a:lstStyle/>
          <a:p>
            <a:r>
              <a:rPr lang="en-US" sz="1200" b="1" dirty="0"/>
              <a:t>When: </a:t>
            </a:r>
            <a:r>
              <a:rPr lang="en-US" sz="1200" dirty="0"/>
              <a:t>September 20</a:t>
            </a:r>
            <a:r>
              <a:rPr lang="en-US" sz="1200" baseline="30000" dirty="0"/>
              <a:t>th</a:t>
            </a:r>
            <a:r>
              <a:rPr lang="en-US" sz="1200" dirty="0"/>
              <a:t>, 2024</a:t>
            </a:r>
          </a:p>
          <a:p>
            <a:r>
              <a:rPr lang="en-US" sz="1200" b="1" dirty="0"/>
              <a:t>Where: </a:t>
            </a:r>
            <a:r>
              <a:rPr lang="en-US" sz="1200" dirty="0"/>
              <a:t>Tom Wood Porsche, Indianapolis</a:t>
            </a:r>
            <a:endParaRPr lang="en-US" sz="1200" b="1" dirty="0"/>
          </a:p>
        </p:txBody>
      </p:sp>
    </p:spTree>
    <p:extLst>
      <p:ext uri="{BB962C8B-B14F-4D97-AF65-F5344CB8AC3E}">
        <p14:creationId xmlns:p14="http://schemas.microsoft.com/office/powerpoint/2010/main" val="108443077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hift Up Now Template 1" id="{A5987D30-478B-1443-8B22-933EA4CCD013}" vid="{B8DDD8C6-D4A4-E546-9C84-9FD53A966B7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SUN R3R v1</Template>
  <TotalTime>2729</TotalTime>
  <Words>344</Words>
  <Application>Microsoft Office PowerPoint</Application>
  <PresentationFormat>Custom</PresentationFormat>
  <Paragraphs>21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Pippa Mann</dc:creator>
  <cp:lastModifiedBy>Rebecca Bormann</cp:lastModifiedBy>
  <cp:revision>7</cp:revision>
  <cp:lastPrinted>2024-04-12T12:02:25Z</cp:lastPrinted>
  <dcterms:created xsi:type="dcterms:W3CDTF">2024-04-10T15:21:52Z</dcterms:created>
  <dcterms:modified xsi:type="dcterms:W3CDTF">2024-06-11T18:10:42Z</dcterms:modified>
</cp:coreProperties>
</file>